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6"/>
  </p:notesMasterIdLst>
  <p:sldIdLst>
    <p:sldId id="259" r:id="rId5"/>
    <p:sldId id="261" r:id="rId6"/>
    <p:sldId id="264" r:id="rId7"/>
    <p:sldId id="265" r:id="rId8"/>
    <p:sldId id="266" r:id="rId9"/>
    <p:sldId id="267" r:id="rId10"/>
    <p:sldId id="262" r:id="rId11"/>
    <p:sldId id="263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8" autoAdjust="0"/>
    <p:restoredTop sz="94660"/>
  </p:normalViewPr>
  <p:slideViewPr>
    <p:cSldViewPr snapToGrid="0">
      <p:cViewPr>
        <p:scale>
          <a:sx n="76" d="100"/>
          <a:sy n="76" d="100"/>
        </p:scale>
        <p:origin x="-520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987B-6643-43AA-9B56-509B80CCD0F3}" type="datetimeFigureOut">
              <a:rPr lang="en-US" smtClean="0"/>
              <a:t>9/18/2020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D42F3-CDD5-4B19-B3DB-7C5223465A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05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F5248-46FB-4B21-86CC-193094DCEFA0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BCEC5-CE1B-4617-82D6-65BD0F5B07A5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011BD-7957-4CF3-8BCA-9A385F7F00A0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1E35-9E29-4BA2-8650-B8DF2FB8418A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E36BE-4641-4FC6-BB34-6A020DAA3E16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F94D2-0D2E-4C87-8168-ED920BF6FA52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3852E-F5CF-4AEE-8E73-07BBAD90892A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BE78-9AC4-4210-8A68-53918CCA97CC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BF09E-DD05-437F-9F41-BFC11A888A78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1CC9A-5A1F-4B55-A065-BB4E65346D4D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D0E3-2BD6-4254-82D0-8E1441667E33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3E312BF-6E7B-46F2-B83A-98982FB970FA}" type="datetime1">
              <a:rPr lang="en-US" smtClean="0"/>
              <a:t>9/18/2020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xmlns="" id="{8F3CF990-ACB8-443A-BB74-D36EC8A00B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00B98862-BEE1-44FB-A335-A1B9106B44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xmlns="" id="{65F94F98-3A57-49AA-838E-91AAF600B6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678519" y="-1660968"/>
            <a:ext cx="5838229" cy="11188733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xmlns="" id="{7185CF21-0594-48C0-9F3E-254D6BCE9D9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A0B5529D-5CAA-4BF2-B5C9-34705E7661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xmlns="" id="{FBD68200-BC03-4015-860B-CD5C30CD76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332A6F87-AC28-4AA8-B8A6-AEBC67BD0D6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47567" y="2282700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D3C9CC-F0AD-4F56-9B0F-18ED29C3B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3166" y="2590984"/>
            <a:ext cx="8662187" cy="3608480"/>
          </a:xfrm>
        </p:spPr>
        <p:txBody>
          <a:bodyPr>
            <a:normAutofit/>
          </a:bodyPr>
          <a:lstStyle/>
          <a:p>
            <a:pPr algn="l"/>
            <a:r>
              <a:rPr lang="en-US" sz="8000" dirty="0" smtClean="0"/>
              <a:t>CSS </a:t>
            </a:r>
            <a:r>
              <a:rPr lang="en-US" sz="8000" dirty="0" smtClean="0"/>
              <a:t>PROJECT</a:t>
            </a:r>
            <a:br>
              <a:rPr lang="en-US" sz="8000" dirty="0" smtClean="0"/>
            </a:br>
            <a:r>
              <a:rPr lang="en-US" sz="3600" dirty="0" smtClean="0"/>
              <a:t>Name</a:t>
            </a:r>
            <a:br>
              <a:rPr lang="en-US" sz="3600" dirty="0" smtClean="0"/>
            </a:br>
            <a:r>
              <a:rPr lang="en-US" sz="3600" dirty="0" smtClean="0"/>
              <a:t>Institution Of Affiliation </a:t>
            </a:r>
            <a:br>
              <a:rPr lang="en-US" sz="3600" dirty="0" smtClean="0"/>
            </a:br>
            <a:r>
              <a:rPr lang="en-US" sz="3600" dirty="0" smtClean="0"/>
              <a:t>Professor</a:t>
            </a:r>
            <a:br>
              <a:rPr lang="en-US" sz="3600" dirty="0" smtClean="0"/>
            </a:br>
            <a:r>
              <a:rPr lang="en-US" sz="3600" dirty="0" smtClean="0"/>
              <a:t>Date 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5138C4F-5ED7-4B74-B0C6-2DF6DC04F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3168" y="1079212"/>
            <a:ext cx="6437630" cy="1335503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PPI MANAGEMENT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2562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</a:t>
            </a:r>
            <a:r>
              <a:rPr lang="en-US" dirty="0" smtClean="0"/>
              <a:t>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The customer support system is the cornerstone of the organization that ensures that an organization positions its customer services as its competitive advantage.</a:t>
            </a:r>
          </a:p>
          <a:p>
            <a:pPr lvl="0"/>
            <a:r>
              <a:rPr lang="en-US" dirty="0"/>
              <a:t>A customer support system will enable PPI organization to manage the requests of its customers and maintain a healthy relationship.</a:t>
            </a:r>
          </a:p>
          <a:p>
            <a:pPr lvl="0"/>
            <a:r>
              <a:rPr lang="en-US" dirty="0"/>
              <a:t>Also, it will enhance performance evaluation by generating customized performance reports.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89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</a:t>
            </a:r>
            <a:r>
              <a:rPr lang="en-US" dirty="0" smtClean="0"/>
              <a:t>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3599" y="1686356"/>
            <a:ext cx="7796540" cy="3997828"/>
          </a:xfrm>
        </p:spPr>
        <p:txBody>
          <a:bodyPr/>
          <a:lstStyle/>
          <a:p>
            <a:r>
              <a:rPr lang="en-US" dirty="0"/>
              <a:t>The key goal of the CSS is to improve a positive partnership with customers.</a:t>
            </a:r>
          </a:p>
          <a:p>
            <a:r>
              <a:rPr lang="en-US" dirty="0"/>
              <a:t>It includes attending to the concerns of the client, fixing the problems that emerge and preserving its reputation.</a:t>
            </a:r>
          </a:p>
          <a:p>
            <a:r>
              <a:rPr lang="en-US" dirty="0"/>
              <a:t>It would also allow the company to maintain its clients and improve its credibility in order to enter new markets.</a:t>
            </a:r>
          </a:p>
        </p:txBody>
      </p:sp>
    </p:spTree>
    <p:extLst>
      <p:ext uri="{BB962C8B-B14F-4D97-AF65-F5344CB8AC3E}">
        <p14:creationId xmlns:p14="http://schemas.microsoft.com/office/powerpoint/2010/main" val="426264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Top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top management is the overall overseer of a project. </a:t>
            </a:r>
          </a:p>
          <a:p>
            <a:r>
              <a:rPr lang="en-US" dirty="0"/>
              <a:t>Led by Grant Stickler, it will be responsible for setting criteria to be used by company agents to support customers.</a:t>
            </a:r>
          </a:p>
          <a:p>
            <a:r>
              <a:rPr lang="en-US" dirty="0" smtClean="0"/>
              <a:t>Also, it will situate that </a:t>
            </a:r>
            <a:r>
              <a:rPr lang="en-US" dirty="0"/>
              <a:t>educational plans are in place to inspire </a:t>
            </a:r>
            <a:r>
              <a:rPr lang="en-US" dirty="0" smtClean="0"/>
              <a:t>workers.</a:t>
            </a:r>
            <a:endParaRPr lang="en-US" dirty="0"/>
          </a:p>
          <a:p>
            <a:r>
              <a:rPr lang="en-US" dirty="0" smtClean="0"/>
              <a:t>It will be </a:t>
            </a:r>
            <a:r>
              <a:rPr lang="en-US" dirty="0"/>
              <a:t>responsible for developing a culture that gives priority to the CSS.</a:t>
            </a:r>
          </a:p>
        </p:txBody>
      </p:sp>
    </p:spTree>
    <p:extLst>
      <p:ext uri="{BB962C8B-B14F-4D97-AF65-F5344CB8AC3E}">
        <p14:creationId xmlns:p14="http://schemas.microsoft.com/office/powerpoint/2010/main" val="838296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Finance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Led by Raymond </a:t>
            </a:r>
            <a:r>
              <a:rPr lang="en-US" dirty="0" err="1"/>
              <a:t>Heidrick</a:t>
            </a:r>
            <a:r>
              <a:rPr lang="en-US" dirty="0"/>
              <a:t>, the finance department will take care of </a:t>
            </a:r>
            <a:r>
              <a:rPr lang="en-US" dirty="0" smtClean="0"/>
              <a:t>money </a:t>
            </a:r>
            <a:r>
              <a:rPr lang="en-US" dirty="0"/>
              <a:t>problems.</a:t>
            </a:r>
          </a:p>
          <a:p>
            <a:r>
              <a:rPr lang="en-US" dirty="0" smtClean="0"/>
              <a:t>The </a:t>
            </a:r>
            <a:r>
              <a:rPr lang="en-US" dirty="0"/>
              <a:t>department will be responsible for creating and modifying </a:t>
            </a:r>
            <a:r>
              <a:rPr lang="en-US" dirty="0" smtClean="0"/>
              <a:t>invoices once </a:t>
            </a:r>
            <a:r>
              <a:rPr lang="en-US" dirty="0"/>
              <a:t>contracts </a:t>
            </a:r>
            <a:r>
              <a:rPr lang="en-US" dirty="0" smtClean="0"/>
              <a:t>change.</a:t>
            </a:r>
            <a:endParaRPr lang="en-US" dirty="0"/>
          </a:p>
          <a:p>
            <a:r>
              <a:rPr lang="en-US" dirty="0"/>
              <a:t>It will also be responsible for advising the sales staff about the right deals that fit consumers.</a:t>
            </a:r>
          </a:p>
        </p:txBody>
      </p:sp>
    </p:spTree>
    <p:extLst>
      <p:ext uri="{BB962C8B-B14F-4D97-AF65-F5344CB8AC3E}">
        <p14:creationId xmlns:p14="http://schemas.microsoft.com/office/powerpoint/2010/main" val="354369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Human Resource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HR team will be led by John Robbins.</a:t>
            </a:r>
          </a:p>
          <a:p>
            <a:r>
              <a:rPr lang="en-US" dirty="0" smtClean="0"/>
              <a:t>They </a:t>
            </a:r>
            <a:r>
              <a:rPr lang="en-US" dirty="0"/>
              <a:t>are responsible for the development of educational plans for inspiring workers.</a:t>
            </a:r>
          </a:p>
          <a:p>
            <a:r>
              <a:rPr lang="en-US" dirty="0"/>
              <a:t>They are responsible for finding staff with customer loyalty characteristics.</a:t>
            </a:r>
          </a:p>
          <a:p>
            <a:r>
              <a:rPr lang="en-US" dirty="0"/>
              <a:t>They constantly supervise staff to ensure that the right services are delivered to the client.</a:t>
            </a:r>
          </a:p>
          <a:p>
            <a:r>
              <a:rPr lang="en-US" dirty="0"/>
              <a:t>They improve the development of an atmosphere that provides customers with the right value and ensures strong customer support.</a:t>
            </a:r>
          </a:p>
        </p:txBody>
      </p:sp>
    </p:spTree>
    <p:extLst>
      <p:ext uri="{BB962C8B-B14F-4D97-AF65-F5344CB8AC3E}">
        <p14:creationId xmlns:p14="http://schemas.microsoft.com/office/powerpoint/2010/main" val="1052111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Technical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dirty="0" smtClean="0"/>
              <a:t>The IT department will be headed by Jonas King</a:t>
            </a:r>
          </a:p>
          <a:p>
            <a:pPr fontAlgn="base"/>
            <a:r>
              <a:rPr lang="en-US" dirty="0" smtClean="0"/>
              <a:t>The department will be expected to develop and maintain software.</a:t>
            </a:r>
          </a:p>
          <a:p>
            <a:pPr fontAlgn="base"/>
            <a:r>
              <a:rPr lang="en-US" dirty="0" smtClean="0"/>
              <a:t>Also, the department will  </a:t>
            </a:r>
            <a:r>
              <a:rPr lang="en-US" dirty="0"/>
              <a:t>e</a:t>
            </a:r>
            <a:r>
              <a:rPr lang="en-US" dirty="0" smtClean="0"/>
              <a:t>nsure that customer database is secure.</a:t>
            </a:r>
            <a:endParaRPr lang="en-US" dirty="0"/>
          </a:p>
          <a:p>
            <a:pPr fontAlgn="base"/>
            <a:r>
              <a:rPr lang="en-US" dirty="0"/>
              <a:t>The Department will be responsible for the development and management of the database</a:t>
            </a:r>
          </a:p>
        </p:txBody>
      </p:sp>
    </p:spTree>
    <p:extLst>
      <p:ext uri="{BB962C8B-B14F-4D97-AF65-F5344CB8AC3E}">
        <p14:creationId xmlns:p14="http://schemas.microsoft.com/office/powerpoint/2010/main" val="194779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Administration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Admission Department will deal with tasks such as engaging individually with the </a:t>
            </a:r>
            <a:r>
              <a:rPr lang="en-US" dirty="0" smtClean="0"/>
              <a:t>customers</a:t>
            </a:r>
            <a:r>
              <a:rPr lang="en-US" dirty="0"/>
              <a:t>.</a:t>
            </a:r>
          </a:p>
          <a:p>
            <a:r>
              <a:rPr lang="en-US" dirty="0" smtClean="0"/>
              <a:t>They will ensure proper response </a:t>
            </a:r>
            <a:r>
              <a:rPr lang="en-US" dirty="0"/>
              <a:t>and screening </a:t>
            </a:r>
            <a:r>
              <a:rPr lang="en-US" dirty="0" smtClean="0"/>
              <a:t>of emails, </a:t>
            </a:r>
            <a:r>
              <a:rPr lang="en-US" dirty="0"/>
              <a:t>internal and external phone </a:t>
            </a:r>
            <a:r>
              <a:rPr lang="en-US" dirty="0" smtClean="0"/>
              <a:t>calls.</a:t>
            </a:r>
            <a:endParaRPr lang="en-US" dirty="0"/>
          </a:p>
          <a:p>
            <a:r>
              <a:rPr lang="en-US" dirty="0" smtClean="0"/>
              <a:t>They will be responsible for scheduling </a:t>
            </a:r>
            <a:r>
              <a:rPr lang="en-US" dirty="0"/>
              <a:t>meetings with distribution, service providers, vendors and consumers.</a:t>
            </a:r>
          </a:p>
          <a:p>
            <a:r>
              <a:rPr lang="en-US" dirty="0" smtClean="0"/>
              <a:t>Also, they will maintain </a:t>
            </a:r>
            <a:r>
              <a:rPr lang="en-US" dirty="0"/>
              <a:t>and </a:t>
            </a:r>
            <a:r>
              <a:rPr lang="en-US" dirty="0" smtClean="0"/>
              <a:t>update </a:t>
            </a:r>
            <a:r>
              <a:rPr lang="en-US" dirty="0"/>
              <a:t>retailer, distribution and consumer data.</a:t>
            </a:r>
          </a:p>
          <a:p>
            <a:r>
              <a:rPr lang="en-US" dirty="0" smtClean="0"/>
              <a:t>They will keep </a:t>
            </a:r>
            <a:r>
              <a:rPr lang="en-US" dirty="0"/>
              <a:t>track of the sales team's contact with clients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08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906530"/>
            <a:ext cx="7958331" cy="1077229"/>
          </a:xfrm>
        </p:spPr>
        <p:txBody>
          <a:bodyPr/>
          <a:lstStyle/>
          <a:p>
            <a:pPr algn="ctr"/>
            <a:r>
              <a:rPr lang="en-US" dirty="0" smtClean="0"/>
              <a:t>Manufacturing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3599" y="1885285"/>
            <a:ext cx="7796540" cy="3997828"/>
          </a:xfrm>
        </p:spPr>
        <p:txBody>
          <a:bodyPr/>
          <a:lstStyle/>
          <a:p>
            <a:r>
              <a:rPr lang="en-US" dirty="0"/>
              <a:t>The manufacturing department will be headed </a:t>
            </a:r>
            <a:r>
              <a:rPr lang="en-US" dirty="0" smtClean="0"/>
              <a:t>by Alena </a:t>
            </a:r>
            <a:r>
              <a:rPr lang="en-US" dirty="0" err="1" smtClean="0"/>
              <a:t>Kritikos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It </a:t>
            </a:r>
            <a:r>
              <a:rPr lang="en-US" dirty="0" smtClean="0"/>
              <a:t>will be </a:t>
            </a:r>
            <a:r>
              <a:rPr lang="en-US" dirty="0"/>
              <a:t>responsible for ensuring the quality of </a:t>
            </a:r>
            <a:r>
              <a:rPr lang="en-US" dirty="0" smtClean="0"/>
              <a:t>output.</a:t>
            </a:r>
            <a:endParaRPr lang="en-US" dirty="0"/>
          </a:p>
          <a:p>
            <a:r>
              <a:rPr lang="en-US" dirty="0"/>
              <a:t>It </a:t>
            </a:r>
            <a:r>
              <a:rPr lang="en-US" dirty="0" smtClean="0"/>
              <a:t>will </a:t>
            </a:r>
            <a:r>
              <a:rPr lang="en-US" dirty="0"/>
              <a:t>also maintain that there are enough products to satisfy the level of demand.</a:t>
            </a:r>
          </a:p>
          <a:p>
            <a:r>
              <a:rPr lang="en-US" dirty="0"/>
              <a:t>It </a:t>
            </a:r>
            <a:r>
              <a:rPr lang="en-US" dirty="0" smtClean="0"/>
              <a:t>will </a:t>
            </a:r>
            <a:r>
              <a:rPr lang="en-US" dirty="0"/>
              <a:t>be responsible for producing personalized products in compliance with the specifications of the client.</a:t>
            </a:r>
          </a:p>
        </p:txBody>
      </p:sp>
    </p:spTree>
    <p:extLst>
      <p:ext uri="{BB962C8B-B14F-4D97-AF65-F5344CB8AC3E}">
        <p14:creationId xmlns:p14="http://schemas.microsoft.com/office/powerpoint/2010/main" val="272134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Education and Training 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docket will be coordinated by </a:t>
            </a:r>
            <a:r>
              <a:rPr lang="en-US" dirty="0" err="1" smtClean="0"/>
              <a:t>Priya</a:t>
            </a:r>
            <a:r>
              <a:rPr lang="en-US" dirty="0" smtClean="0"/>
              <a:t> Singh.</a:t>
            </a:r>
          </a:p>
          <a:p>
            <a:r>
              <a:rPr lang="en-US" dirty="0" smtClean="0"/>
              <a:t>The expectations from this department is to design and assemble teaching material to be used during an employee teaching program.</a:t>
            </a:r>
          </a:p>
          <a:p>
            <a:r>
              <a:rPr lang="en-US" dirty="0" smtClean="0"/>
              <a:t>Also, the department will evaluate and provide a comprehensive report about the effectiveness of a project.</a:t>
            </a:r>
          </a:p>
          <a:p>
            <a:r>
              <a:rPr lang="en-US" dirty="0" smtClean="0"/>
              <a:t>It will also encourage </a:t>
            </a:r>
            <a:r>
              <a:rPr lang="en-US" dirty="0"/>
              <a:t>educational programs within the business for staff.</a:t>
            </a:r>
          </a:p>
        </p:txBody>
      </p:sp>
    </p:spTree>
    <p:extLst>
      <p:ext uri="{BB962C8B-B14F-4D97-AF65-F5344CB8AC3E}">
        <p14:creationId xmlns:p14="http://schemas.microsoft.com/office/powerpoint/2010/main" val="153811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869" y="1976615"/>
            <a:ext cx="7796540" cy="3997828"/>
          </a:xfrm>
        </p:spPr>
        <p:txBody>
          <a:bodyPr>
            <a:normAutofit/>
          </a:bodyPr>
          <a:lstStyle/>
          <a:p>
            <a:r>
              <a:rPr lang="en-US" dirty="0" smtClean="0"/>
              <a:t>The project management department will be led by </a:t>
            </a:r>
            <a:r>
              <a:rPr lang="en-US" dirty="0"/>
              <a:t>Evan </a:t>
            </a:r>
            <a:r>
              <a:rPr lang="en-US" dirty="0" err="1" smtClean="0"/>
              <a:t>Reddington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department will be responsible for defining the scope of the project and generating a plan.</a:t>
            </a:r>
          </a:p>
          <a:p>
            <a:r>
              <a:rPr lang="en-US" dirty="0" smtClean="0"/>
              <a:t>Also, it will develop schedules for different activities that will situate a smooth running of the project. </a:t>
            </a:r>
          </a:p>
          <a:p>
            <a:r>
              <a:rPr lang="en-US" dirty="0" smtClean="0"/>
              <a:t>The department is responsible for estimating the time that both local and international projects should take before completion.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9923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15A3BA9-6D02-4532-AB7C-88A97C6EE2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9D4EA3-187B-4130-8E4D-A4F81F9678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38766F-4A4C-4A97-A586-D473DB73896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Madison design</Template>
  <TotalTime>0</TotalTime>
  <Words>617</Words>
  <Application>Microsoft Office PowerPoint</Application>
  <PresentationFormat>Custom</PresentationFormat>
  <Paragraphs>51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Madison</vt:lpstr>
      <vt:lpstr>CSS PROJECT Name Institution Of Affiliation  Professor Date </vt:lpstr>
      <vt:lpstr>Description</vt:lpstr>
      <vt:lpstr>Objectives</vt:lpstr>
      <vt:lpstr>Top Management</vt:lpstr>
      <vt:lpstr>Finance Team</vt:lpstr>
      <vt:lpstr>Human Resource</vt:lpstr>
      <vt:lpstr>Technical Team</vt:lpstr>
      <vt:lpstr>Administration Team</vt:lpstr>
      <vt:lpstr>Manufacturing Team</vt:lpstr>
      <vt:lpstr>Education and Training Department</vt:lpstr>
      <vt:lpstr>Project Management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2020-09-17T18:27:34Z</dcterms:created>
  <dcterms:modified xsi:type="dcterms:W3CDTF">2020-09-18T14:02:10Z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